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9" r:id="rId5"/>
    <p:sldId id="260" r:id="rId6"/>
    <p:sldId id="258" r:id="rId7"/>
    <p:sldId id="261" r:id="rId8"/>
    <p:sldId id="263" r:id="rId9"/>
    <p:sldId id="266" r:id="rId10"/>
    <p:sldId id="264" r:id="rId11"/>
    <p:sldId id="26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>
      <p:cViewPr varScale="1">
        <p:scale>
          <a:sx n="67" d="100"/>
          <a:sy n="67" d="100"/>
        </p:scale>
        <p:origin x="572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5/21/2018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Blackout Poems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Found Poems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Poems: Your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600200"/>
            <a:ext cx="11887200" cy="502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You must </a:t>
            </a:r>
            <a:r>
              <a:rPr lang="en-US" sz="4400" smtClean="0"/>
              <a:t>make </a:t>
            </a:r>
            <a:r>
              <a:rPr lang="en-US" sz="4400" b="1" smtClean="0">
                <a:solidFill>
                  <a:srgbClr val="FFFF00"/>
                </a:solidFill>
              </a:rPr>
              <a:t>five</a:t>
            </a:r>
            <a:r>
              <a:rPr lang="en-US" sz="4400" smtClean="0"/>
              <a:t>. </a:t>
            </a:r>
            <a:r>
              <a:rPr lang="en-US" sz="4400" dirty="0" smtClean="0"/>
              <a:t>(Remember poems can vary in size so that’s really not a lot). </a:t>
            </a:r>
          </a:p>
          <a:p>
            <a:r>
              <a:rPr lang="en-US" sz="3600" dirty="0"/>
              <a:t>Once you have your </a:t>
            </a:r>
            <a:r>
              <a:rPr lang="en-US" sz="3600" dirty="0" smtClean="0"/>
              <a:t>poems and they’ve been blacked out: </a:t>
            </a:r>
            <a:r>
              <a:rPr lang="en-US" sz="3600" dirty="0"/>
              <a:t>cut them </a:t>
            </a:r>
            <a:r>
              <a:rPr lang="en-US" sz="3600" dirty="0" smtClean="0"/>
              <a:t>out </a:t>
            </a:r>
            <a:r>
              <a:rPr lang="en-US" sz="3600" dirty="0"/>
              <a:t>and paste them to a </a:t>
            </a:r>
            <a:r>
              <a:rPr lang="en-US" sz="3600" dirty="0" smtClean="0"/>
              <a:t>piece of construction </a:t>
            </a:r>
            <a:r>
              <a:rPr lang="en-US" sz="3600" dirty="0"/>
              <a:t>paper. </a:t>
            </a:r>
            <a:endParaRPr lang="en-US" sz="3600" dirty="0" smtClean="0"/>
          </a:p>
          <a:p>
            <a:r>
              <a:rPr lang="en-US" sz="3600" dirty="0" smtClean="0"/>
              <a:t>You may</a:t>
            </a:r>
            <a:r>
              <a:rPr lang="en-US" sz="3600" b="1" dirty="0" smtClean="0"/>
              <a:t> find </a:t>
            </a:r>
            <a:r>
              <a:rPr lang="en-US" sz="3600" dirty="0" smtClean="0"/>
              <a:t>titles for your poems or title them yourselves. </a:t>
            </a:r>
          </a:p>
          <a:p>
            <a:r>
              <a:rPr lang="en-US" sz="3600" dirty="0" smtClean="0"/>
              <a:t>This is due on </a:t>
            </a:r>
            <a:r>
              <a:rPr lang="en-US" sz="3600" b="1" dirty="0" smtClean="0">
                <a:solidFill>
                  <a:srgbClr val="FFFF00"/>
                </a:solidFill>
              </a:rPr>
              <a:t>Friday, May 25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endParaRPr lang="en-US" sz="3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Poems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50812" y="1600200"/>
            <a:ext cx="77724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There’s a 250-year old history of folks finding poetry in the daily newspaper. </a:t>
            </a:r>
          </a:p>
          <a:p>
            <a:r>
              <a:rPr lang="en-US" sz="2800" dirty="0" smtClean="0"/>
              <a:t>The poet William Carlos Williams said it was difficult to get the news from poems but it’s not at all hard to get poems from the news. </a:t>
            </a:r>
          </a:p>
          <a:p>
            <a:r>
              <a:rPr lang="en-US" sz="2800" dirty="0" smtClean="0"/>
              <a:t>What’s exciting about blackout poems is that by </a:t>
            </a:r>
            <a:r>
              <a:rPr lang="en-US" sz="2800" i="1" dirty="0" smtClean="0"/>
              <a:t>destroying</a:t>
            </a:r>
            <a:r>
              <a:rPr lang="en-US" sz="2800" dirty="0" smtClean="0"/>
              <a:t> writing you can </a:t>
            </a:r>
            <a:r>
              <a:rPr lang="en-US" sz="2800" i="1" dirty="0" smtClean="0"/>
              <a:t>create</a:t>
            </a:r>
            <a:r>
              <a:rPr lang="en-US" sz="2800" dirty="0" smtClean="0"/>
              <a:t> writing. </a:t>
            </a:r>
          </a:p>
          <a:p>
            <a:r>
              <a:rPr lang="en-US" sz="2800" dirty="0" smtClean="0"/>
              <a:t>You can take a stranger’s random words and pick and choose from them to express your own personal vision.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1066800"/>
            <a:ext cx="4074621" cy="5437324"/>
          </a:xfr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905000"/>
            <a:ext cx="5715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get started:</a:t>
            </a:r>
          </a:p>
          <a:p>
            <a:r>
              <a:rPr lang="en-US" dirty="0" smtClean="0"/>
              <a:t>In the words of Allen Ginsberg, “shopping for images.”</a:t>
            </a:r>
          </a:p>
          <a:p>
            <a:r>
              <a:rPr lang="en-US" dirty="0" smtClean="0"/>
              <a:t>Begin by looking for a word, or a combination of words, that form a poem/saying/image in your head </a:t>
            </a:r>
          </a:p>
          <a:p>
            <a:r>
              <a:rPr lang="en-US" dirty="0" smtClean="0"/>
              <a:t>The best poems are usually made up of nouns and verbs. </a:t>
            </a:r>
          </a:p>
          <a:p>
            <a:r>
              <a:rPr lang="en-US" dirty="0" smtClean="0"/>
              <a:t>You want an anchor—a place to start. Once you identify the anchor it’s easy to go from there.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932432"/>
            <a:ext cx="5867399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Once you find your anchor, you want to move around the page and find words and phrases you can link to the anchor.</a:t>
            </a:r>
          </a:p>
          <a:p>
            <a:r>
              <a:rPr lang="en-US" sz="2800" dirty="0" smtClean="0"/>
              <a:t>Try not to have a preconceived notion of where you want to go. Let the method take you for a ride. </a:t>
            </a:r>
          </a:p>
          <a:p>
            <a:r>
              <a:rPr lang="en-US" sz="2800" dirty="0" smtClean="0"/>
              <a:t>Circle or draw a box around the words and phrases.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2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752600"/>
            <a:ext cx="11734800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you read the articles first?</a:t>
            </a:r>
          </a:p>
          <a:p>
            <a:pPr lvl="1"/>
            <a:r>
              <a:rPr lang="en-US" sz="3200" dirty="0" smtClean="0"/>
              <a:t>NO!</a:t>
            </a:r>
          </a:p>
          <a:p>
            <a:r>
              <a:rPr lang="en-US" sz="3600" dirty="0" smtClean="0"/>
              <a:t>Don’t get swept up in the writing and the stories. </a:t>
            </a:r>
          </a:p>
          <a:p>
            <a:r>
              <a:rPr lang="en-US" sz="3600" dirty="0" smtClean="0"/>
              <a:t>Think of blackout poems like those old “Word Find” and “Word Search” puzzles we used to do in elementary school—a field of letters with hidden messages to find. </a:t>
            </a:r>
          </a:p>
          <a:p>
            <a:r>
              <a:rPr lang="en-US" sz="3600" dirty="0" smtClean="0"/>
              <a:t>Treat the newspaper as </a:t>
            </a:r>
            <a:r>
              <a:rPr lang="en-US" sz="3600" b="1" dirty="0" smtClean="0"/>
              <a:t>raw material.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983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Blackout Poems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905000"/>
            <a:ext cx="57912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Here’s the recipe: </a:t>
            </a:r>
          </a:p>
          <a:p>
            <a:pPr lvl="1"/>
            <a:r>
              <a:rPr lang="en-US" sz="2800" dirty="0" smtClean="0"/>
              <a:t>Grab a newspaper/magazine</a:t>
            </a:r>
          </a:p>
          <a:p>
            <a:pPr lvl="1"/>
            <a:r>
              <a:rPr lang="en-US" sz="2800" dirty="0" smtClean="0"/>
              <a:t>Grab a marker. </a:t>
            </a:r>
          </a:p>
          <a:p>
            <a:pPr lvl="1"/>
            <a:r>
              <a:rPr lang="en-US" sz="2800" dirty="0" smtClean="0"/>
              <a:t>Find an article.</a:t>
            </a:r>
          </a:p>
          <a:p>
            <a:pPr lvl="1"/>
            <a:r>
              <a:rPr lang="en-US" sz="2800" dirty="0" smtClean="0"/>
              <a:t>Cross out words, leaving behind the ones you like.</a:t>
            </a:r>
          </a:p>
          <a:p>
            <a:pPr lvl="1"/>
            <a:r>
              <a:rPr lang="en-US" sz="2800" dirty="0" smtClean="0"/>
              <a:t>Pretty soon you’ll  have a poem. </a:t>
            </a:r>
            <a:endParaRPr lang="en-US" sz="2800" dirty="0"/>
          </a:p>
          <a:p>
            <a:r>
              <a:rPr lang="en-US" sz="3200" dirty="0" smtClean="0"/>
              <a:t>THAT’S IT!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5638797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can use any type of newspapers/magazine/books.</a:t>
            </a:r>
          </a:p>
          <a:p>
            <a:r>
              <a:rPr lang="en-US" sz="3200" dirty="0" smtClean="0"/>
              <a:t>Markers: It’s best a fine point tip marker for detail work and a bigger marker for heavy-duty marking.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Most of all have fun.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3215"/>
            <a:ext cx="5029200" cy="67089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03215"/>
            <a:ext cx="49720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0"/>
            <a:ext cx="456753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9144"/>
            <a:ext cx="456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152400"/>
            <a:ext cx="4930973" cy="65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415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Chalkboard 16x9</vt:lpstr>
      <vt:lpstr>Blackout Poems </vt:lpstr>
      <vt:lpstr>Blackout Poems </vt:lpstr>
      <vt:lpstr>Blackout Poems </vt:lpstr>
      <vt:lpstr>Blackout Poems </vt:lpstr>
      <vt:lpstr>Blackout Poems </vt:lpstr>
      <vt:lpstr>PowerPoint Presentation</vt:lpstr>
      <vt:lpstr>PowerPoint Presentation</vt:lpstr>
      <vt:lpstr>PowerPoint Presentation</vt:lpstr>
      <vt:lpstr>PowerPoint Presentation</vt:lpstr>
      <vt:lpstr>Blackout Poems: Your assignment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2016-10-13T02:26:00Z</dcterms:created>
  <dcterms:modified xsi:type="dcterms:W3CDTF">2018-05-21T04:05:27Z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